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6858000" cy="9144000" type="screen4x3"/>
  <p:notesSz cx="6735763" cy="98663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097" y="200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22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001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4965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767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1754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811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989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8266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959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77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77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234C-9CBA-460D-8662-E27C12BF652A}" type="datetimeFigureOut">
              <a:rPr lang="zh-TW" altLang="en-US" smtClean="0"/>
              <a:t>2020/9/25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E4783-105D-4277-B079-0B6A3A7F26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373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forms.gle/WgFfzrrsukSQ1GE2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48" y="1331640"/>
            <a:ext cx="6683952" cy="620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78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圓角矩形 20"/>
          <p:cNvSpPr/>
          <p:nvPr/>
        </p:nvSpPr>
        <p:spPr>
          <a:xfrm>
            <a:off x="0" y="2602486"/>
            <a:ext cx="6858000" cy="2905618"/>
          </a:xfrm>
          <a:prstGeom prst="roundRect">
            <a:avLst>
              <a:gd name="adj" fmla="val 872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圓角矩形 17"/>
          <p:cNvSpPr/>
          <p:nvPr/>
        </p:nvSpPr>
        <p:spPr>
          <a:xfrm>
            <a:off x="10827" y="827584"/>
            <a:ext cx="6847173" cy="1728192"/>
          </a:xfrm>
          <a:prstGeom prst="roundRect">
            <a:avLst>
              <a:gd name="adj" fmla="val 12711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圓角矩形 14"/>
          <p:cNvSpPr/>
          <p:nvPr/>
        </p:nvSpPr>
        <p:spPr>
          <a:xfrm>
            <a:off x="87619" y="5652120"/>
            <a:ext cx="3384376" cy="3240360"/>
          </a:xfrm>
          <a:prstGeom prst="roundRect">
            <a:avLst>
              <a:gd name="adj" fmla="val 4799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260648" y="827872"/>
            <a:ext cx="640871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0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海資系產業學術交流</a:t>
            </a:r>
            <a:r>
              <a:rPr lang="en-US" altLang="zh-TW" sz="20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&amp;</a:t>
            </a:r>
            <a:r>
              <a:rPr lang="zh-TW" altLang="en-US" sz="20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系友回娘家</a:t>
            </a:r>
            <a:endParaRPr lang="en-US" altLang="zh-TW" sz="2000" dirty="0" smtClean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/>
            <a:endParaRPr lang="en-US" altLang="zh-TW" sz="1400" dirty="0" smtClean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>
              <a:lnSpc>
                <a:spcPts val="1800"/>
              </a:lnSpc>
            </a:pP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為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迎接系友們遠道回來母校，慶祝建校</a:t>
            </a: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40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年</a:t>
            </a:r>
          </a:p>
          <a:p>
            <a:pPr algn="ctr">
              <a:lnSpc>
                <a:spcPts val="1800"/>
              </a:lnSpc>
            </a:pP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11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月</a:t>
            </a: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14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日中午</a:t>
            </a: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12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點於海資系系館一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樓</a:t>
            </a:r>
            <a:r>
              <a:rPr lang="zh-TW" altLang="en-US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辦理系友回娘家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，</a:t>
            </a:r>
            <a:r>
              <a:rPr lang="zh-TW" altLang="en-US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現場備有餐點</a:t>
            </a:r>
            <a:r>
              <a:rPr lang="en-US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(</a:t>
            </a:r>
            <a:r>
              <a:rPr lang="zh-TW" altLang="en-US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或餐盒</a:t>
            </a:r>
            <a:r>
              <a:rPr lang="en-US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)</a:t>
            </a:r>
            <a:endParaRPr lang="zh-TW" altLang="zh-TW" sz="1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>
              <a:lnSpc>
                <a:spcPts val="1800"/>
              </a:lnSpc>
            </a:pP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歡迎系友安排時間回來系館走走，與師長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、同學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們進行餐敘，</a:t>
            </a:r>
          </a:p>
          <a:p>
            <a:pPr algn="ctr">
              <a:lnSpc>
                <a:spcPts val="1800"/>
              </a:lnSpc>
            </a:pPr>
            <a:r>
              <a:rPr lang="zh-TW" altLang="en-US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之後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下午</a:t>
            </a: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1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點到</a:t>
            </a:r>
            <a:r>
              <a:rPr lang="en-US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3</a:t>
            </a: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點邀請各位系友們與在校學弟妹們交流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個人發展</a:t>
            </a:r>
            <a:endParaRPr lang="zh-TW" altLang="zh-TW" sz="1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>
              <a:lnSpc>
                <a:spcPts val="1800"/>
              </a:lnSpc>
            </a:pPr>
            <a:r>
              <a:rPr lang="zh-TW" altLang="zh-TW" sz="14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及對未來規劃的鼓勵建</a:t>
            </a:r>
            <a:r>
              <a:rPr lang="zh-TW" altLang="zh-TW" sz="14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言</a:t>
            </a:r>
            <a:endParaRPr lang="zh-TW" altLang="zh-TW" sz="14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algn="ctr"/>
            <a:r>
              <a:rPr lang="en-US" altLang="zh-TW" sz="1600" dirty="0">
                <a:latin typeface="華康中圓體" panose="020F0509000000000000" pitchFamily="49" charset="-120"/>
                <a:ea typeface="華康中圓體" panose="020F0509000000000000" pitchFamily="49" charset="-120"/>
              </a:rPr>
              <a:t> </a:t>
            </a:r>
            <a:endParaRPr lang="zh-TW" altLang="en-US" sz="16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3378"/>
              </p:ext>
            </p:extLst>
          </p:nvPr>
        </p:nvGraphicFramePr>
        <p:xfrm>
          <a:off x="104488" y="5722942"/>
          <a:ext cx="3352165" cy="3185160"/>
        </p:xfrm>
        <a:graphic>
          <a:graphicData uri="http://schemas.openxmlformats.org/drawingml/2006/table">
            <a:tbl>
              <a:tblPr firstRow="1" firstCol="1" bandRow="1"/>
              <a:tblGrid>
                <a:gridCol w="882650"/>
                <a:gridCol w="1346200"/>
                <a:gridCol w="1123315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11</a:t>
                      </a: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月</a:t>
                      </a:r>
                      <a:r>
                        <a:rPr lang="en-US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14</a:t>
                      </a: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日預計</a:t>
                      </a:r>
                      <a:r>
                        <a:rPr lang="zh-TW" sz="1400" kern="100" dirty="0" smtClean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行程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時間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系友活動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地點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mtClean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11:00-12:00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報到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海資館</a:t>
                      </a:r>
                      <a:r>
                        <a:rPr lang="en-US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1F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12:00-13:00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午餐</a:t>
                      </a:r>
                      <a:r>
                        <a:rPr lang="en-US" sz="1400" kern="100" dirty="0">
                          <a:solidFill>
                            <a:srgbClr val="1F497D"/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(</a:t>
                      </a:r>
                      <a:r>
                        <a:rPr lang="en-US" sz="1400" kern="100" dirty="0" smtClean="0">
                          <a:solidFill>
                            <a:srgbClr val="1F497D"/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buffet</a:t>
                      </a:r>
                      <a:r>
                        <a:rPr lang="zh-TW" altLang="en-US" sz="1400" kern="100" dirty="0" smtClean="0">
                          <a:solidFill>
                            <a:srgbClr val="1F497D"/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或餐盒</a:t>
                      </a:r>
                      <a:r>
                        <a:rPr lang="en-US" sz="1400" kern="100" dirty="0" smtClean="0">
                          <a:solidFill>
                            <a:srgbClr val="1F497D"/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)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海資館</a:t>
                      </a:r>
                      <a:r>
                        <a:rPr lang="en-US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1F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13:00-15:00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生技領域產業及生態遊憩產業學術交流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海資館海</a:t>
                      </a:r>
                      <a:r>
                        <a:rPr lang="en-US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MB2015</a:t>
                      </a:r>
                      <a:r>
                        <a:rPr lang="zh-TW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教室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15:00-17:00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新細明體"/>
                        </a:rPr>
                        <a:t>共遊西灣校園</a:t>
                      </a:r>
                      <a:endParaRPr lang="zh-TW" sz="1400" kern="10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17:00-21:00</a:t>
                      </a:r>
                      <a:endParaRPr lang="zh-TW" sz="1400" kern="100" dirty="0">
                        <a:effectLst/>
                        <a:latin typeface="華康中圓體" panose="020F0509000000000000" pitchFamily="49" charset="-120"/>
                        <a:ea typeface="華康中圓體" panose="020F0509000000000000" pitchFamily="49" charset="-12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「</a:t>
                      </a:r>
                      <a:r>
                        <a:rPr lang="en-US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40</a:t>
                      </a:r>
                      <a:r>
                        <a:rPr lang="zh-HK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週年校慶暨校友大團</a:t>
                      </a:r>
                      <a:r>
                        <a:rPr lang="zh-TW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圓</a:t>
                      </a:r>
                      <a:r>
                        <a:rPr lang="zh-HK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聯合餐會</a:t>
                      </a:r>
                      <a:r>
                        <a:rPr lang="zh-TW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」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華康中圓體" panose="020F0509000000000000" pitchFamily="49" charset="-120"/>
                          <a:ea typeface="華康中圓體" panose="020F0509000000000000" pitchFamily="49" charset="-120"/>
                          <a:cs typeface="Times New Roman"/>
                        </a:rPr>
                        <a:t>行政大樓前廣場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" name="群組 18"/>
          <p:cNvGrpSpPr/>
          <p:nvPr/>
        </p:nvGrpSpPr>
        <p:grpSpPr>
          <a:xfrm>
            <a:off x="3471995" y="5652120"/>
            <a:ext cx="3341381" cy="3240360"/>
            <a:chOff x="3645024" y="5580112"/>
            <a:chExt cx="3168352" cy="3240360"/>
          </a:xfrm>
        </p:grpSpPr>
        <p:sp>
          <p:nvSpPr>
            <p:cNvPr id="17" name="圓角矩形 16"/>
            <p:cNvSpPr/>
            <p:nvPr/>
          </p:nvSpPr>
          <p:spPr>
            <a:xfrm>
              <a:off x="3645024" y="5580112"/>
              <a:ext cx="3168352" cy="3240360"/>
            </a:xfrm>
            <a:prstGeom prst="roundRect">
              <a:avLst>
                <a:gd name="adj" fmla="val 4272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717032" y="5688121"/>
              <a:ext cx="3096344" cy="1908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zh-TW" altLang="zh-TW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</a:rPr>
                <a:t>敬請完成線上報名，以利統計人數及安排座位，謝謝。</a:t>
              </a:r>
              <a:endParaRPr kumimoji="1" lang="zh-TW" altLang="zh-TW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  <a:cs typeface="新細明體" pitchFamily="18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zh-TW" altLang="zh-TW" sz="2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</a:rPr>
                <a:t>活動報名網址</a:t>
              </a:r>
              <a:r>
                <a:rPr kumimoji="1" lang="en-US" altLang="zh-TW" sz="2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</a:rPr>
                <a:t>: </a:t>
              </a:r>
              <a:r>
                <a:rPr kumimoji="1" lang="en-US" altLang="zh-TW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  <a:hlinkClick r:id="rId2"/>
                </a:rPr>
                <a:t>https://forms.gle/WgFfzrrsukSQ1GE29</a:t>
              </a:r>
              <a:endParaRPr kumimoji="1" lang="en-US" altLang="zh-TW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zh-TW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華康中圓體" panose="020F0509000000000000" pitchFamily="49" charset="-120"/>
                <a:ea typeface="華康中圓體" panose="020F0509000000000000" pitchFamily="49" charset="-120"/>
                <a:cs typeface="新細明體" pitchFamily="18" charset="-12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zh-TW" altLang="en-US" sz="2400" dirty="0"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</a:rPr>
                <a:t>活動報名</a:t>
              </a:r>
              <a:r>
                <a:rPr kumimoji="1" lang="en-US" altLang="zh-TW" sz="2400" dirty="0">
                  <a:latin typeface="華康中圓體" panose="020F0509000000000000" pitchFamily="49" charset="-120"/>
                  <a:ea typeface="華康中圓體" panose="020F0509000000000000" pitchFamily="49" charset="-120"/>
                  <a:cs typeface="Times New Roman" pitchFamily="18" charset="0"/>
                </a:rPr>
                <a:t>QR Code</a:t>
              </a:r>
            </a:p>
          </p:txBody>
        </p:sp>
        <p:pic>
          <p:nvPicPr>
            <p:cNvPr id="1028" name="圖片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0550" y="7524328"/>
              <a:ext cx="1257300" cy="1257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17145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2666107"/>
            <a:ext cx="6858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TW" altLang="zh-TW" sz="20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「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40</a:t>
            </a:r>
            <a:r>
              <a:rPr lang="zh-HK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週年校慶暨校友大團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圓</a:t>
            </a:r>
            <a:r>
              <a:rPr lang="zh-HK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聯合餐會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」</a:t>
            </a:r>
          </a:p>
          <a:p>
            <a:pPr lvl="0" algn="ctr"/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 </a:t>
            </a:r>
            <a:r>
              <a:rPr lang="en-US" altLang="zh-TW" sz="20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109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年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11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月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14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日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(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星期六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)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下午</a:t>
            </a:r>
            <a:r>
              <a:rPr lang="en-US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5</a:t>
            </a:r>
            <a:r>
              <a:rPr lang="zh-TW" altLang="zh-TW" sz="20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點行政大樓前廣場</a:t>
            </a:r>
          </a:p>
          <a:p>
            <a:pPr lvl="0" algn="ctr"/>
            <a:endParaRPr lang="en-US" altLang="zh-TW" sz="1600" dirty="0" smtClean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非常</a:t>
            </a:r>
            <a:r>
              <a:rPr lang="zh-TW" altLang="zh-TW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感謝您參加</a:t>
            </a:r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母校</a:t>
            </a:r>
            <a:r>
              <a:rPr lang="zh-TW" altLang="en-US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校慶慶祝活動</a:t>
            </a:r>
            <a:endParaRPr lang="en-US" altLang="zh-TW" dirty="0" smtClean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參加</a:t>
            </a:r>
            <a:r>
              <a:rPr lang="zh-TW" altLang="zh-TW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系</a:t>
            </a:r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友</a:t>
            </a:r>
            <a:r>
              <a:rPr lang="zh-TW" altLang="en-US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將</a:t>
            </a:r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依</a:t>
            </a:r>
            <a:r>
              <a:rPr lang="zh-TW" altLang="zh-TW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席次</a:t>
            </a:r>
            <a:r>
              <a:rPr lang="zh-TW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入席</a:t>
            </a:r>
            <a:endParaRPr lang="en-US" altLang="zh-TW" dirty="0" smtClean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因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受限場地大小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及座位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安排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，</a:t>
            </a:r>
            <a:r>
              <a:rPr lang="zh-TW" altLang="en-US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敬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請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系友盡早安排行程並於</a:t>
            </a:r>
            <a:r>
              <a:rPr lang="en-US" altLang="zh-TW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10/16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前完成</a:t>
            </a:r>
            <a:r>
              <a:rPr lang="zh-TW" altLang="en-US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報名也歡迎參加系友支持本次活動，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將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後附之捐款單填妥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，</a:t>
            </a:r>
            <a:endParaRPr lang="en-US" altLang="zh-TW" sz="1600" dirty="0" smtClean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傳真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或郵寄至國立中山大學校友服務中心，謝謝您。</a:t>
            </a:r>
            <a:r>
              <a:rPr lang="en-US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 </a:t>
            </a:r>
            <a:endParaRPr lang="en-US" altLang="zh-TW" sz="1600" dirty="0" smtClean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en-US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~~~</a:t>
            </a:r>
            <a:r>
              <a:rPr lang="zh-TW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承蒙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各位系友長期</a:t>
            </a:r>
            <a:r>
              <a:rPr lang="zh-HK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的支持與愛護，</a:t>
            </a:r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使</a:t>
            </a:r>
            <a:r>
              <a:rPr lang="zh-HK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海資系持續成長茁壯</a:t>
            </a:r>
            <a:r>
              <a:rPr lang="zh-HK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，</a:t>
            </a:r>
            <a:r>
              <a:rPr lang="en-US" altLang="zh-TW" sz="1600" dirty="0" smtClean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~~~</a:t>
            </a:r>
            <a:endParaRPr lang="zh-TW" altLang="zh-TW" sz="1600" dirty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  <a:p>
            <a:pPr lvl="0" algn="ctr"/>
            <a:r>
              <a:rPr lang="zh-TW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再次致上</a:t>
            </a:r>
            <a:r>
              <a:rPr lang="zh-HK" altLang="zh-TW" sz="1600" dirty="0">
                <a:solidFill>
                  <a:prstClr val="black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最誠摯的感謝。</a:t>
            </a:r>
            <a:endParaRPr lang="zh-TW" altLang="en-US" sz="1600" dirty="0">
              <a:solidFill>
                <a:prstClr val="black"/>
              </a:solidFill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10952" y="35496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活 動 說 明</a:t>
            </a:r>
            <a:r>
              <a:rPr lang="en-US" altLang="zh-TW" sz="3600" dirty="0" smtClean="0">
                <a:latin typeface="華康中圓體" panose="020F0509000000000000" pitchFamily="49" charset="-120"/>
                <a:ea typeface="華康中圓體" panose="020F0509000000000000" pitchFamily="49" charset="-120"/>
              </a:rPr>
              <a:t> </a:t>
            </a:r>
            <a:endParaRPr lang="zh-TW" altLang="en-US" sz="3600" dirty="0">
              <a:latin typeface="華康中圓體" panose="020F0509000000000000" pitchFamily="49" charset="-120"/>
              <a:ea typeface="華康中圓體" panose="020F0509000000000000" pitchFamily="49" charset="-120"/>
            </a:endParaRPr>
          </a:p>
        </p:txBody>
      </p:sp>
      <p:cxnSp>
        <p:nvCxnSpPr>
          <p:cNvPr id="22" name="直線接點 21"/>
          <p:cNvCxnSpPr/>
          <p:nvPr/>
        </p:nvCxnSpPr>
        <p:spPr>
          <a:xfrm>
            <a:off x="764704" y="1259632"/>
            <a:ext cx="5472608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811631" y="3347864"/>
            <a:ext cx="5472608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" y="0"/>
            <a:ext cx="800804" cy="7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264" y="49679"/>
            <a:ext cx="1098600" cy="6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301</Words>
  <Application>Microsoft Office PowerPoint</Application>
  <PresentationFormat>如螢幕大小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PowerPoint 簡報</vt:lpstr>
      <vt:lpstr>PowerPoint 簡報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</dc:creator>
  <cp:lastModifiedBy>ADM</cp:lastModifiedBy>
  <cp:revision>38</cp:revision>
  <cp:lastPrinted>2020-08-28T01:17:23Z</cp:lastPrinted>
  <dcterms:created xsi:type="dcterms:W3CDTF">2020-07-31T08:20:14Z</dcterms:created>
  <dcterms:modified xsi:type="dcterms:W3CDTF">2020-09-25T03:16:09Z</dcterms:modified>
</cp:coreProperties>
</file>